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02" d="100"/>
          <a:sy n="102" d="100"/>
        </p:scale>
        <p:origin x="192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1B2A85-44B6-70F8-A95F-BE52FAA26E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9C83CE8-9730-2AA8-8877-965243369D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6541A8-AA8D-4ABC-828B-A8E57BFDA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83F0A-3603-B649-B69B-E210E95D3B3A}" type="datetimeFigureOut">
              <a:rPr lang="es-CL" smtClean="0"/>
              <a:t>16-04-26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2601EC-AC3E-43CC-D0FF-2032F3AD9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5F96F4A-49D6-C72F-C5BC-15958402D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3558-580F-6F44-80E3-C9C8FA9BB2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93868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794571-98CD-1BCE-D26A-257294075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58BEA93-49B4-8DC3-0F47-A9D560D209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889731-A647-C173-8364-7E29069DC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83F0A-3603-B649-B69B-E210E95D3B3A}" type="datetimeFigureOut">
              <a:rPr lang="es-CL" smtClean="0"/>
              <a:t>16-04-26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D0497DA-180E-BCB8-A837-5E69ECEC5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9021D1D-44DA-7FC8-19BC-2D847C6D7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3558-580F-6F44-80E3-C9C8FA9BB2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90964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B8B0FDB-2D81-8726-487C-3874731C8D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000FB84-B95D-DECD-F95D-6502E45BC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AC4874-96DE-BAAE-211E-C5CD6D8B5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83F0A-3603-B649-B69B-E210E95D3B3A}" type="datetimeFigureOut">
              <a:rPr lang="es-CL" smtClean="0"/>
              <a:t>16-04-26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3069B72-193F-526A-F878-F3F2FDD80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B27781-9999-243F-DCEE-30A69C78F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3558-580F-6F44-80E3-C9C8FA9BB2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32311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B70067-EDF3-3E2B-AFA3-595673E6F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4A9DEF-47DE-A875-B549-199A6BAA2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88BC89-C742-04BC-D7CE-355BDBCDF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83F0A-3603-B649-B69B-E210E95D3B3A}" type="datetimeFigureOut">
              <a:rPr lang="es-CL" smtClean="0"/>
              <a:t>16-04-26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938AC3-4920-29C5-0E8E-790332727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57FE62-2338-EE84-26D2-AB9731037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3558-580F-6F44-80E3-C9C8FA9BB2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49859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427993-682B-B7A5-58AD-52F66E480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0D2D08C-0F96-8AA7-3424-0A822D8FB5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097DA6-1F18-C5B5-AE81-B7AA6A0A0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83F0A-3603-B649-B69B-E210E95D3B3A}" type="datetimeFigureOut">
              <a:rPr lang="es-CL" smtClean="0"/>
              <a:t>16-04-26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1D58DC7-F3B1-D514-C207-5637BC886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BF8EA2-DFDD-14A9-1D43-6A1986832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3558-580F-6F44-80E3-C9C8FA9BB2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36100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BAF25F-EC91-8629-87A7-689A9A028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26ECDB-63FA-EA96-1DEC-63FE5C229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2758A68-38E3-17A4-4209-70484496AA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A3D0DDA-9CDB-96E9-0EC6-4D0684E6B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83F0A-3603-B649-B69B-E210E95D3B3A}" type="datetimeFigureOut">
              <a:rPr lang="es-CL" smtClean="0"/>
              <a:t>16-04-26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F41570F-5022-FF0C-5E58-5120CD2FD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1289027-97BA-8193-4903-B24A51047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3558-580F-6F44-80E3-C9C8FA9BB2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4384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122779-2093-BFF5-5524-0123F6DD0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75996D1-4088-148E-CA42-20E0C93A7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4FA48E9-BC27-6657-69A0-6C70CBBFC8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65F2851-CAE8-00B3-41BB-E5F468282D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77FA5EF-063B-6CA0-5F86-671D5BFF0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5CF0865-4C41-0195-0DB0-255E5A1A2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83F0A-3603-B649-B69B-E210E95D3B3A}" type="datetimeFigureOut">
              <a:rPr lang="es-CL" smtClean="0"/>
              <a:t>16-04-26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904B1FB-E301-C841-75D9-5B04FD42A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06361F6-CFA6-BE23-2B2C-F6911EC6A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3558-580F-6F44-80E3-C9C8FA9BB2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02266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3C5900-AEF9-1D07-3CE8-5C6DC50FC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D088BCB-3534-F429-F8B2-956BC446D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83F0A-3603-B649-B69B-E210E95D3B3A}" type="datetimeFigureOut">
              <a:rPr lang="es-CL" smtClean="0"/>
              <a:t>16-04-26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CBFBCDC-287E-28DB-4372-E23AA74B2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90EE6A3-1721-5E1C-45B4-59CCCBCB0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3558-580F-6F44-80E3-C9C8FA9BB2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29782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68C7258-ED1C-67CA-810C-FB58FB04C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83F0A-3603-B649-B69B-E210E95D3B3A}" type="datetimeFigureOut">
              <a:rPr lang="es-CL" smtClean="0"/>
              <a:t>16-04-26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E77040D-55C9-82DA-6492-D2C07BFFD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669023E-F264-4A95-4A3F-A70C7BD15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3558-580F-6F44-80E3-C9C8FA9BB2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45684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DCE9AE-0A50-615C-561B-3A64A8A95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AC4DE1-C9D8-BD9D-295D-1A96ADC78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7858EEB-3AB8-56D0-87BC-3E5DA1F93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1720C-1A54-D61B-0AC5-BF7DBAB03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83F0A-3603-B649-B69B-E210E95D3B3A}" type="datetimeFigureOut">
              <a:rPr lang="es-CL" smtClean="0"/>
              <a:t>16-04-26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80E5DE1-DAB4-3553-268A-C4CE7A9CA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FB1C90-0F2D-3968-995F-8BE2925C0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3558-580F-6F44-80E3-C9C8FA9BB2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71680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97E35A-6EF7-8614-E914-A34C0F9A4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B5A45EF-8346-2A1C-C6C6-959FFA5D9A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D2FDEC-B901-F737-82BC-32E529238B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E7BF02-8E64-6AE0-E249-8BF68F9ED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83F0A-3603-B649-B69B-E210E95D3B3A}" type="datetimeFigureOut">
              <a:rPr lang="es-CL" smtClean="0"/>
              <a:t>16-04-26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9716334-8749-D422-A860-7A83FF864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289A4E-796A-2E7C-77AB-8DC7E2E37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3558-580F-6F44-80E3-C9C8FA9BB2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09075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489547D-9589-E304-B300-F35B49630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6F9D2AF-F396-BE0F-5A0C-F8F0473CCA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B1CC21-257B-809B-3871-5249B06100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83F0A-3603-B649-B69B-E210E95D3B3A}" type="datetimeFigureOut">
              <a:rPr lang="es-CL" smtClean="0"/>
              <a:t>16-04-26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2B6350-5702-2526-5788-29BCCB9631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9EE22A-C284-C63B-7D02-40127B5F60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83558-580F-6F44-80E3-C9C8FA9BB2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39729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3">
            <a:extLst>
              <a:ext uri="{FF2B5EF4-FFF2-40B4-BE49-F238E27FC236}">
                <a16:creationId xmlns:a16="http://schemas.microsoft.com/office/drawing/2014/main" id="{33F384EE-A0B4-E65A-CCB7-A8FC34C29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61348" y="1259671"/>
            <a:ext cx="6208734" cy="4502302"/>
          </a:xfrm>
        </p:spPr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122486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95859D-5456-5FA3-90B1-46E3CB1354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92DFF5F-9E62-1D44-3337-68FBBA41A0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411009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0</Words>
  <Application>Microsoft Macintosh PowerPoint</Application>
  <PresentationFormat>Panorámica</PresentationFormat>
  <Paragraphs>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Fabian Vasquez</dc:creator>
  <cp:lastModifiedBy>Roberto Gallardo</cp:lastModifiedBy>
  <cp:revision>2</cp:revision>
  <dcterms:created xsi:type="dcterms:W3CDTF">2023-10-30T12:34:38Z</dcterms:created>
  <dcterms:modified xsi:type="dcterms:W3CDTF">2026-04-16T17:24:51Z</dcterms:modified>
</cp:coreProperties>
</file>