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34D23"/>
    <a:srgbClr val="D37C30"/>
    <a:srgbClr val="F0A52D"/>
    <a:srgbClr val="8C60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280"/>
    <p:restoredTop sz="94694"/>
  </p:normalViewPr>
  <p:slideViewPr>
    <p:cSldViewPr snapToGrid="0">
      <p:cViewPr varScale="1">
        <p:scale>
          <a:sx n="96" d="100"/>
          <a:sy n="96" d="100"/>
        </p:scale>
        <p:origin x="176" y="7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D9D6C4-1471-5DB2-35DA-EF5D980EE3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F860ADC-E832-FB54-18D5-84AAC54FAA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82DDCF6-F13E-29DA-29BA-FB4B88E44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E1E36-9CF6-0E48-A2A4-175AA3137AB3}" type="datetimeFigureOut">
              <a:rPr lang="es-CL" smtClean="0"/>
              <a:t>09-04-26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23D3C81-CF24-9DF9-DBD7-B68F24DDA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95D6532-A102-4118-2073-8360C7C5C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DBC28-013B-FC4A-ADBD-85E5D08998C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50467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D4F27E-5371-FDBA-BCAD-3D5C486BF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1E8F81E-82DD-297C-EB7D-A30C2E70F7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E655E2-9F1C-82DE-006C-8E9F07954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E1E36-9CF6-0E48-A2A4-175AA3137AB3}" type="datetimeFigureOut">
              <a:rPr lang="es-CL" smtClean="0"/>
              <a:t>09-04-26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246E4E0-B46C-E0D8-6515-2C4B5C285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FFDE33-0A33-F209-033D-A316F7940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DBC28-013B-FC4A-ADBD-85E5D08998C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79116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0C8117-681D-95E6-91A6-38D7FD0F0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78CF83A-B53F-E744-215B-CAB898E4E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201004-B883-10DD-EACB-27299D490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E1E36-9CF6-0E48-A2A4-175AA3137AB3}" type="datetimeFigureOut">
              <a:rPr lang="es-CL" smtClean="0"/>
              <a:t>09-04-26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92B59E-B8EA-795F-7E44-2162DBB57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79F323-57E5-450A-39A5-0531DC360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DBC28-013B-FC4A-ADBD-85E5D08998C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824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26D5EA-38D9-E4FC-7AFF-DACD95310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E82D842-D278-D8F6-4132-BA34749578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22E4FF7-FCCE-6D79-513A-D5F96E1271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73A844-8780-384F-21BC-F70298C7E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E1E36-9CF6-0E48-A2A4-175AA3137AB3}" type="datetimeFigureOut">
              <a:rPr lang="es-CL" smtClean="0"/>
              <a:t>09-04-26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754093C-BF80-6152-A5EE-77F59245E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007F847-E06B-7A12-B53B-921C2743E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DBC28-013B-FC4A-ADBD-85E5D08998C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69998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11F11C-37ED-CFCB-E946-0F1D5CF44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D99695B-576D-02EB-4C8E-D4FD1AFDD9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D80418B-F66F-6117-B80A-3750820EF1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C86679D-7788-16C5-2C97-E19F7317EA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4FF60AB-5B57-3B81-55DB-13D18EC0FA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E4D3FA9-43B6-7DAE-2774-FF93184FC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E1E36-9CF6-0E48-A2A4-175AA3137AB3}" type="datetimeFigureOut">
              <a:rPr lang="es-CL" smtClean="0"/>
              <a:t>09-04-26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EB71451-9A27-2FC8-A329-1A5756CF8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4FF90CA-F993-F734-3BA3-6997B78D6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DBC28-013B-FC4A-ADBD-85E5D08998C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33279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B7AE60-60FA-5828-3301-A9184A549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73B8245-280F-9948-00FF-CF808F1FA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E1E36-9CF6-0E48-A2A4-175AA3137AB3}" type="datetimeFigureOut">
              <a:rPr lang="es-CL" smtClean="0"/>
              <a:t>09-04-26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01BDE71-681C-B9FE-79F7-8D0DACE70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1409162-D44A-5AFF-FE0E-1BF982C75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DBC28-013B-FC4A-ADBD-85E5D08998C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6603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ABE0029-E705-F059-A31B-FF06B2585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E1E36-9CF6-0E48-A2A4-175AA3137AB3}" type="datetimeFigureOut">
              <a:rPr lang="es-CL" smtClean="0"/>
              <a:t>09-04-26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2C532AF-CA9D-C50D-25D8-3A4BC3EB0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9C35B9E-7561-9BE5-37E5-783296CCD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DBC28-013B-FC4A-ADBD-85E5D08998C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44666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E93DF8-2B85-23E8-FE87-9F32C7801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BBF5AE-C5AB-B660-78B0-81B9576D7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0AC8ACB-CF43-5558-0E4D-6061F65FE7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A7E31E4-2A6E-1880-99BC-D6B9EBBBA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E1E36-9CF6-0E48-A2A4-175AA3137AB3}" type="datetimeFigureOut">
              <a:rPr lang="es-CL" smtClean="0"/>
              <a:t>09-04-26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EB0774B-1B26-8AC6-3131-C29C3BA0A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CEBE401-0D75-F3DD-85B0-5B1FB81F4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DBC28-013B-FC4A-ADBD-85E5D08998C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20413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BC6C31-13B6-8120-21A7-D24CBEDC8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712BED4-52FD-58F8-B5B8-2A25C042D7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CA35CD3-2B50-E20A-8E26-B088EFB0A7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EBC28F4-3FBB-7E3E-54C7-B00DD5B96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E1E36-9CF6-0E48-A2A4-175AA3137AB3}" type="datetimeFigureOut">
              <a:rPr lang="es-CL" smtClean="0"/>
              <a:t>09-04-26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5AB2BF-8CAA-9CC2-81CC-38B3E465B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98A6D4F-84C9-CDE1-A539-13AAA343A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DBC28-013B-FC4A-ADBD-85E5D08998C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19795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9A4AB4-9915-69AC-5DC8-D37B8DED0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A216790-EF31-6B10-0310-109A90F939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90C8924-C41F-7BC9-4208-A9C70840B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E1E36-9CF6-0E48-A2A4-175AA3137AB3}" type="datetimeFigureOut">
              <a:rPr lang="es-CL" smtClean="0"/>
              <a:t>09-04-26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C9E84A3-B29F-A599-701E-E8125E4F6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39F6CD4-3E0C-94B7-0D7E-E9AEB516E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DBC28-013B-FC4A-ADBD-85E5D08998C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72708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1B9AA87-11A9-71FB-2CAC-C50FE3BC5E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B1C722C-4522-2EC4-174C-096D3DDBDF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11A488-62CE-737F-37E0-9196A75CA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E1E36-9CF6-0E48-A2A4-175AA3137AB3}" type="datetimeFigureOut">
              <a:rPr lang="es-CL" smtClean="0"/>
              <a:t>09-04-26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A92A47A-0DE3-AD03-1828-77348F59A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03C416E-A035-68A5-78AF-5A5D267C8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DBC28-013B-FC4A-ADBD-85E5D08998C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23695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39C5718-5224-D3B5-B81B-87361D6EA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2063779-F19C-AE8C-59A9-8C131B4522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F2ADFEC-CCA1-26C9-74AD-5F77F517E5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2E1E36-9CF6-0E48-A2A4-175AA3137AB3}" type="datetimeFigureOut">
              <a:rPr lang="es-CL" smtClean="0"/>
              <a:t>09-04-26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AD3D63-1F62-AAF2-61B0-18362953CD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1298AA-92B8-2DCB-38D8-47C2D6F404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DDBC28-013B-FC4A-ADBD-85E5D08998C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38908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6C2647-A0BF-2A75-ED70-6DBD4A59EA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033949"/>
            <a:ext cx="9144000" cy="1038612"/>
          </a:xfrm>
        </p:spPr>
        <p:txBody>
          <a:bodyPr>
            <a:normAutofit/>
          </a:bodyPr>
          <a:lstStyle/>
          <a:p>
            <a:r>
              <a:rPr lang="es-CL" b="1" dirty="0">
                <a:solidFill>
                  <a:srgbClr val="634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 es un título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F3510E-BF49-188B-99F6-AB6B5ACC14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72561"/>
            <a:ext cx="9144000" cy="537477"/>
          </a:xfrm>
        </p:spPr>
        <p:txBody>
          <a:bodyPr/>
          <a:lstStyle/>
          <a:p>
            <a:r>
              <a:rPr lang="es-CL" dirty="0">
                <a:solidFill>
                  <a:srgbClr val="D37C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Nombre  Apellido</a:t>
            </a:r>
          </a:p>
        </p:txBody>
      </p:sp>
    </p:spTree>
    <p:extLst>
      <p:ext uri="{BB962C8B-B14F-4D97-AF65-F5344CB8AC3E}">
        <p14:creationId xmlns:p14="http://schemas.microsoft.com/office/powerpoint/2010/main" val="3878650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2276EF-3A44-B40E-37E3-342771F36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11232"/>
            <a:ext cx="10515600" cy="1260389"/>
          </a:xfrm>
        </p:spPr>
        <p:txBody>
          <a:bodyPr/>
          <a:lstStyle/>
          <a:p>
            <a:r>
              <a:rPr lang="es-CL" b="1" dirty="0">
                <a:solidFill>
                  <a:srgbClr val="634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 es un título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4F26BE3-95F9-6C99-3A0F-399CED23F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21924"/>
            <a:ext cx="10515600" cy="3446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convallis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sodales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facilisi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ad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curae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magnis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integer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interdum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primis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lacus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commodo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venenatis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mauris,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habitant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rhoncus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massa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dictum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ac,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primis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libero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dictumst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viverra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auctor. Vehicula a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pharetra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ultrices ornare neque ad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nascetur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iaculis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senectus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dictum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ut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urna sed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facilisi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30454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CF577DB7-F944-506C-354E-5E0F88876EA3}"/>
              </a:ext>
            </a:extLst>
          </p:cNvPr>
          <p:cNvSpPr txBox="1">
            <a:spLocks/>
          </p:cNvSpPr>
          <p:nvPr/>
        </p:nvSpPr>
        <p:spPr>
          <a:xfrm>
            <a:off x="678942" y="2993341"/>
            <a:ext cx="2719165" cy="9246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3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br>
              <a:rPr lang="es-CL" sz="3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L" sz="3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Referencial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497EB028-FE6C-070C-C76A-D6A7067AA2BC}"/>
              </a:ext>
            </a:extLst>
          </p:cNvPr>
          <p:cNvSpPr txBox="1">
            <a:spLocks/>
          </p:cNvSpPr>
          <p:nvPr/>
        </p:nvSpPr>
        <p:spPr>
          <a:xfrm>
            <a:off x="701069" y="3986634"/>
            <a:ext cx="2706326" cy="4002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Reemplaza la imagen y</a:t>
            </a:r>
            <a:b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personaliza tu presentación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858E531E-379F-2E13-C531-609F3114D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2298" y="1002313"/>
            <a:ext cx="10515600" cy="1260389"/>
          </a:xfrm>
        </p:spPr>
        <p:txBody>
          <a:bodyPr/>
          <a:lstStyle/>
          <a:p>
            <a:r>
              <a:rPr lang="es-CL" b="1" dirty="0">
                <a:solidFill>
                  <a:srgbClr val="634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 es un título</a:t>
            </a:r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6D17ED5A-5AF6-3BED-1460-80171C3AC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4655" y="2113005"/>
            <a:ext cx="6971270" cy="38637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convallis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sodales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facilisi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ad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curae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magnis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integer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interdum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primis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lacus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commodo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venenatis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mauris,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habitant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rhoncus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massa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dictum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ac,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primis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libero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dictumst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viverra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auctor. Vehicula a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pharetra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ultrices ornare neque ad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nascetur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iaculis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senectus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dictum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ut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urna sed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facilisi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445400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187</Words>
  <Application>Microsoft Macintosh PowerPoint</Application>
  <PresentationFormat>Panorámica</PresentationFormat>
  <Paragraphs>8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Tema de Office</vt:lpstr>
      <vt:lpstr>Este es un título</vt:lpstr>
      <vt:lpstr>Este es un título</vt:lpstr>
      <vt:lpstr>Este es un título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Nicolay Guzmán</dc:creator>
  <cp:lastModifiedBy>Nicolay Guzmán</cp:lastModifiedBy>
  <cp:revision>6</cp:revision>
  <dcterms:created xsi:type="dcterms:W3CDTF">2026-01-21T16:41:53Z</dcterms:created>
  <dcterms:modified xsi:type="dcterms:W3CDTF">2026-04-09T15:34:11Z</dcterms:modified>
</cp:coreProperties>
</file>